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2" r:id="rId7"/>
    <p:sldId id="263" r:id="rId8"/>
    <p:sldId id="264" r:id="rId9"/>
    <p:sldId id="265" r:id="rId10"/>
    <p:sldId id="260" r:id="rId11"/>
    <p:sldId id="266" r:id="rId12"/>
    <p:sldId id="270" r:id="rId13"/>
    <p:sldId id="261" r:id="rId14"/>
    <p:sldId id="269" r:id="rId15"/>
    <p:sldId id="267" r:id="rId16"/>
    <p:sldId id="268" r:id="rId17"/>
    <p:sldId id="271" r:id="rId18"/>
    <p:sldId id="297" r:id="rId19"/>
    <p:sldId id="272" r:id="rId20"/>
    <p:sldId id="273" r:id="rId21"/>
    <p:sldId id="295" r:id="rId22"/>
    <p:sldId id="274" r:id="rId23"/>
    <p:sldId id="275" r:id="rId24"/>
    <p:sldId id="276" r:id="rId25"/>
    <p:sldId id="277" r:id="rId26"/>
    <p:sldId id="278" r:id="rId27"/>
    <p:sldId id="279" r:id="rId28"/>
    <p:sldId id="299" r:id="rId29"/>
    <p:sldId id="280" r:id="rId30"/>
    <p:sldId id="281" r:id="rId31"/>
    <p:sldId id="282" r:id="rId32"/>
    <p:sldId id="283" r:id="rId33"/>
    <p:sldId id="285" r:id="rId34"/>
    <p:sldId id="296" r:id="rId35"/>
    <p:sldId id="298" r:id="rId36"/>
    <p:sldId id="294" r:id="rId37"/>
    <p:sldId id="284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203"/>
    <a:srgbClr val="F9F30B"/>
    <a:srgbClr val="FDD649"/>
    <a:srgbClr val="FFD847"/>
    <a:srgbClr val="FCE34A"/>
    <a:srgbClr val="392501"/>
    <a:srgbClr val="563802"/>
    <a:srgbClr val="9F6703"/>
    <a:srgbClr val="FECA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D4F4-D53A-4E5E-BBD8-0561061A22F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BB4D-8DE8-47DD-AE03-2E2E31910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ortal-kultura.ru/upload/medialibrary/d85/2.jpg"/>
          <p:cNvPicPr>
            <a:picLocks noChangeAspect="1" noChangeArrowheads="1"/>
          </p:cNvPicPr>
          <p:nvPr/>
        </p:nvPicPr>
        <p:blipFill>
          <a:blip r:embed="rId2" cstate="print"/>
          <a:srcRect l="3436" t="2607" r="3783" b="2243"/>
          <a:stretch>
            <a:fillRect/>
          </a:stretch>
        </p:blipFill>
        <p:spPr bwMode="auto">
          <a:xfrm>
            <a:off x="2627784" y="332656"/>
            <a:ext cx="3888432" cy="525658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Сергей Михалков с бабушкой и дедушкой</a:t>
            </a:r>
          </a:p>
          <a:p>
            <a:pPr algn="ctr"/>
            <a:r>
              <a:rPr lang="ru-RU" sz="2400" b="1" i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1913 год</a:t>
            </a:r>
            <a:endParaRPr lang="ru-RU" sz="2400" b="1" i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43304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Способности к поэзии у Сергея появились уже в девять лет. Его отец послал несколько стихотворений сына поэту Александру Безыменскому, который положительно отозвался о них. В 1927 году семья переехала в город Пятигорск Ставропольского края</a:t>
            </a:r>
          </a:p>
        </p:txBody>
      </p:sp>
      <p:pic>
        <p:nvPicPr>
          <p:cNvPr id="23555" name="Picture 3" descr="F:\С.М. Михалков\thumb__1140x600_0_0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389505"/>
            <a:ext cx="7416824" cy="390359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3627" y="1874729"/>
            <a:ext cx="46633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Вскоре в местных печатных изданиях появились стихи 15-летнего поэта. Его «Дорога» украсила печатные страницы журнала «На подъеме»</a:t>
            </a:r>
            <a:endParaRPr lang="ru-RU" sz="28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602" name="Picture 2" descr="&amp;Scy;&amp;iecy;&amp;rcy;&amp;gcy;&amp;iecy;&amp;jcy; &amp;Mcy;&amp;icy;&amp;khcy;&amp;acy;&amp;lcy;&amp;kcy;&amp;ocy;&amp;vcy; &amp;vcy; &amp;mcy;&amp;ocy;&amp;lcy;&amp;ocy;&amp;d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 r="51401"/>
          <a:stretch>
            <a:fillRect/>
          </a:stretch>
        </p:blipFill>
        <p:spPr bwMode="auto">
          <a:xfrm>
            <a:off x="467543" y="476672"/>
            <a:ext cx="4013101" cy="589823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Здесь, в Пятигорске, в 1930 году окончил школу. Затем для продолжения образования вернулся в Москву</a:t>
            </a:r>
          </a:p>
        </p:txBody>
      </p:sp>
      <p:pic>
        <p:nvPicPr>
          <p:cNvPr id="3073" name="Picture 1" descr="F:\С.М. Михалков\school-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608512" cy="346282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F:\С.М. Михалков\0_101365_befc32f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3999568" cy="266429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556792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это же время в 1933 году он стал внештатным сотрудником отдела писем газеты «Известия», членом Московского </a:t>
            </a:r>
            <a:r>
              <a:rPr lang="ru-RU" sz="24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группкома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писателей. Публиковался в журналах «Огонёк», «Пионер», «Прожектор», в газетах «Комсомольская правда», «Известия», «Правда». Вышел первый сборник его стихов</a:t>
            </a:r>
          </a:p>
        </p:txBody>
      </p:sp>
      <p:pic>
        <p:nvPicPr>
          <p:cNvPr id="24578" name="Picture 2" descr="F:\С.М. Михалков\c3460c0bd0b45a3ed278c4462a605a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248472" cy="513487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столице работал на ткацкой фабрике, в геологоразведочной экспедиции.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720840"/>
            <a:ext cx="4355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Стихи Михалкова не сходили со страниц многотиражных журналов и газет Союза. Его произведения в исполнении </a:t>
            </a:r>
            <a:r>
              <a:rPr lang="ru-RU" sz="24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Рины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Зеленой и Льва Кассиля звучали по радио, со сцен театров и клубов</a:t>
            </a:r>
          </a:p>
        </p:txBody>
      </p:sp>
      <p:sp>
        <p:nvSpPr>
          <p:cNvPr id="27650" name="AutoShape 2" descr="&amp;Kcy;&amp;acy;&amp;rcy;&amp;tcy;&amp;icy;&amp;ncy;&amp;kcy;&amp;icy; &amp;pcy;&amp;ocy; &amp;zcy;&amp;acy;&amp;pcy;&amp;rcy;&amp;ocy;&amp;scy;&amp;ucy; &amp;scy;&amp;tcy;&amp;acy;&amp;rcy;&amp;ycy;&amp;iecy; &amp;gcy;&amp;acy;&amp;zcy;&amp;iecy;&amp;tcy;&amp;ycy; 1934"/>
          <p:cNvSpPr>
            <a:spLocks noChangeAspect="1" noChangeArrowheads="1"/>
          </p:cNvSpPr>
          <p:nvPr/>
        </p:nvSpPr>
        <p:spPr bwMode="auto">
          <a:xfrm>
            <a:off x="155575" y="-852488"/>
            <a:ext cx="20955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F:\С.М. Михалков\снимки-1917-Киров-и-тд-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3751">
            <a:off x="498456" y="458577"/>
            <a:ext cx="2047769" cy="272657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 descr="F:\С.М. Михалков\Og194505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2283">
            <a:off x="1408154" y="1029588"/>
            <a:ext cx="3164470" cy="411381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F:\С.М. Михалков\220px-Правдапервыйном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8523">
            <a:off x="455803" y="3353754"/>
            <a:ext cx="3414394" cy="291775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С.М. Михалков\32470BD600000578-3496532-Bond_Her_mother_Svetlana_Alliluyeva_was_Stalin_s_only_daughter_a-a-10_1458216161385.jpg"/>
          <p:cNvPicPr>
            <a:picLocks noChangeAspect="1" noChangeArrowheads="1"/>
          </p:cNvPicPr>
          <p:nvPr/>
        </p:nvPicPr>
        <p:blipFill>
          <a:blip r:embed="rId2" cstate="print"/>
          <a:srcRect b="4707"/>
          <a:stretch>
            <a:fillRect/>
          </a:stretch>
        </p:blipFill>
        <p:spPr bwMode="auto">
          <a:xfrm>
            <a:off x="1552575" y="332656"/>
            <a:ext cx="6038850" cy="324036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54260" y="3789040"/>
            <a:ext cx="9252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1936 г. молодой поэт опубликовал в «Известиях» поэму «Светлана», посвященную понравившейся ему девушке. 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Строки Михалкова запали в душу самому Сталину, чью дочь тоже 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звали Светланой. Сталин, прочитав рифмованные строки, увидел в них свою малышку и растрогался. Поэт заинтересовал его. Естественно, в те времена покровительство Сталина значило для автора очень многое</a:t>
            </a:r>
            <a:endParaRPr lang="ru-RU" sz="24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3838575"/>
            <a:ext cx="8808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середине 1930-х годов поэту предложили поучаствовать в конкурсе, в рамках которого нужно было придумать пионерскую песню. Сергей Михалков очень ответственно подошел к заданию и даже устроился работать вожатым в пионерский лагерь, чтобы должным образом прочувствовать всю атмосферу походов, посиделок у костра и неторопливых рассказов</a:t>
            </a:r>
          </a:p>
        </p:txBody>
      </p:sp>
      <p:sp>
        <p:nvSpPr>
          <p:cNvPr id="3074" name="AutoShape 2" descr="Сергей Михал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D:\Воробьева\С.М. Михалков\_4_NJkeG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98" y="376362"/>
            <a:ext cx="5011005" cy="334067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ихалков\Басни.jpg"/>
          <p:cNvPicPr>
            <a:picLocks noChangeAspect="1" noChangeArrowheads="1"/>
          </p:cNvPicPr>
          <p:nvPr/>
        </p:nvPicPr>
        <p:blipFill>
          <a:blip r:embed="rId2" cstate="print"/>
          <a:srcRect l="1945" t="1290"/>
          <a:stretch>
            <a:fillRect/>
          </a:stretch>
        </p:blipFill>
        <p:spPr bwMode="auto">
          <a:xfrm>
            <a:off x="5500694" y="1606039"/>
            <a:ext cx="3202355" cy="486143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Ш4Р7</a:t>
            </a:r>
            <a:endParaRPr lang="ru-RU" sz="2500" b="1" dirty="0" smtClean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М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69</a:t>
            </a: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Михалков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В. Басни / С. В. Михалков. - М. : Сов. писатель, 1982. - 128 с</a:t>
            </a:r>
            <a:endParaRPr lang="ru-RU" sz="25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514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Басня – один из излюбленных жанров поэта и драматурга Сергея Владимировича Михалкова. Книга, предлагаемая вниманию читателя, составлена из басен, написанных в разные годы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486916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Автор решил написать настоящую поэму для детей, которая будет интересна малышам различных возрастов. Именно тогда писатель создал известного «Дядю Степу» - пожалуй, самое популярное свое произведение</a:t>
            </a:r>
          </a:p>
        </p:txBody>
      </p:sp>
      <p:pic>
        <p:nvPicPr>
          <p:cNvPr id="2049" name="Picture 1" descr="D:\Воробьева\С.М. Михалков\_5_Mk4XUG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878" y="304981"/>
            <a:ext cx="6630244" cy="442016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.М. Михалков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01" y="408464"/>
            <a:ext cx="5219799" cy="424467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0" y="4680520"/>
            <a:ext cx="9144000" cy="227687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Пером – оружием своим,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Что я в руках держу, -         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Всем честным людям трудовым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Я, как солдат, служу.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                                                   </a:t>
            </a:r>
            <a:r>
              <a:rPr kumimoji="0" lang="ru-RU" sz="20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С. Михалков</a:t>
            </a:r>
            <a:r>
              <a:rPr kumimoji="0" lang="ru-RU" sz="2400" b="1" i="1" u="none" strike="noStrike" kern="1200" spc="50" normalizeH="0" baseline="0" noProof="0" dirty="0" smtClean="0">
                <a:ln w="6350">
                  <a:solidFill>
                    <a:schemeClr val="tx1">
                      <a:alpha val="74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</a:rPr>
              <a:t>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spc="50" normalizeH="0" baseline="0" noProof="0" dirty="0" smtClean="0">
              <a:ln w="6350">
                <a:solidFill>
                  <a:schemeClr val="tx1">
                    <a:alpha val="74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ECA48"/>
                  </a:gs>
                  <a:gs pos="12000">
                    <a:srgbClr val="FECA48"/>
                  </a:gs>
                  <a:gs pos="30000">
                    <a:srgbClr val="C7AC4C"/>
                  </a:gs>
                  <a:gs pos="45000">
                    <a:srgbClr val="FECA48"/>
                  </a:gs>
                  <a:gs pos="77000">
                    <a:srgbClr val="C7AC4C"/>
                  </a:gs>
                  <a:gs pos="100000">
                    <a:srgbClr val="FECA48"/>
                  </a:gs>
                </a:gsLst>
                <a:lin ang="270000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5593" y="612845"/>
            <a:ext cx="39984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После 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печати в 1935 году поэмы «Дядя Степа» Михалков по-настоящему прославился. В год выхода поэмы Михалков начал учебу в Литературном институте, а уже в 1937 году стал членом «Союза писателей СССР». В 1939 году он получил высшую награду СССР – орден Ленина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5000" t="3402" r="5000" b="3021"/>
          <a:stretch>
            <a:fillRect/>
          </a:stretch>
        </p:blipFill>
        <p:spPr bwMode="auto">
          <a:xfrm>
            <a:off x="323528" y="571480"/>
            <a:ext cx="4822065" cy="571504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.М. Михалков\d.stepa_pam._v_Sam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2251"/>
            <a:ext cx="3184684" cy="477702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амятник дяде степ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222" y="1172252"/>
            <a:ext cx="3582770" cy="477702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8338" y="260648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Памятники дяде Степе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4810" y="609329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Москве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1814" y="609334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Самаре</a:t>
            </a:r>
          </a:p>
        </p:txBody>
      </p:sp>
    </p:spTree>
    <p:extLst>
      <p:ext uri="{BB962C8B-B14F-4D97-AF65-F5344CB8AC3E}">
        <p14:creationId xmlns:p14="http://schemas.microsoft.com/office/powerpoint/2010/main" xmlns="" val="288910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565767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Вскоре после начала Великой Отечественной войны одаренный поэт был призван в ряды Красной Армии</a:t>
            </a:r>
          </a:p>
        </p:txBody>
      </p:sp>
      <p:pic>
        <p:nvPicPr>
          <p:cNvPr id="31746" name="Picture 2" descr="F:\С.М. Михалков\RIAN_00001273.HR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14" y="342106"/>
            <a:ext cx="7879972" cy="524713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591037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На протяжении нескольких лет он выступал в роли военного корреспондента</a:t>
            </a:r>
          </a:p>
        </p:txBody>
      </p:sp>
      <p:pic>
        <p:nvPicPr>
          <p:cNvPr id="34818" name="Picture 2" descr="Картинки по запросу сергей миха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724" y="571479"/>
            <a:ext cx="4216552" cy="517792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0912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Страна, отчаянно сражающаяся за свою свободу, вдохновила Сергея на написание сценариев для двух фильмов: «Бой под Соколом» и «Фронтовые подруги». За создание сценария «Фронтовых подруг» поэт был впоследствии награжден Государственной премией</a:t>
            </a:r>
          </a:p>
        </p:txBody>
      </p:sp>
      <p:pic>
        <p:nvPicPr>
          <p:cNvPr id="33794" name="Picture 2" descr="Картинки по запросу сергей миха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238" y="1341138"/>
            <a:ext cx="1783525" cy="228829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6" name="Picture 4" descr="Картинки по запросу бой под соко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03" y="475094"/>
            <a:ext cx="3173485" cy="238011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16490"/>
            <a:ext cx="3096344" cy="239263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3441680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1943-ем году Сергей Михалков и его хороший приятель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Габо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решили поучаствовать в конкурсе на написание гимна для союзного государства. Вариант, предложенный поэтом, пришелся по вкусу Иосифу Сталину. После небольших корректировок и поправок этот гимн был утвержден и накануне наступления 1944-го года его услышала вся страна. В 1977-ом году автор написал вторую редакцию своего произведения</a:t>
            </a:r>
          </a:p>
        </p:txBody>
      </p:sp>
      <p:pic>
        <p:nvPicPr>
          <p:cNvPr id="1026" name="Picture 2" descr="Картинки по запросу михалков и габо, гим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842" y="253513"/>
            <a:ext cx="4598317" cy="318816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413572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конце 20 века Сергей Владимирович вновь принял участие в разработке нового гимна, уже для Российской Федерации. Как и десятилетиями ранее, его вариант был признан самым подходящим из в принципе возможных, и в 2000-ом году под бой курантов мы услышали именно стихи Михалкова, положенные на музыку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299" y="332656"/>
            <a:ext cx="4927402" cy="369555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59" y="3811012"/>
            <a:ext cx="89800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После завершения Великой Отечественной Сергей Михалков вернулся к излюбленной детской тематике, преимущественно сочиняя произведения для малышей. По совету Александра Толстого он попробовал себя в жанре басни. Опыт вышел весьма удачным, и за годы своей творческой деятельности Сергей Владимирович успел написать более 250 басенных стихотворений</a:t>
            </a:r>
          </a:p>
        </p:txBody>
      </p:sp>
      <p:pic>
        <p:nvPicPr>
          <p:cNvPr id="3074" name="Picture 2" descr="F:\С.М. Михалков\mihalkov6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96"/>
          <a:stretch/>
        </p:blipFill>
        <p:spPr bwMode="auto">
          <a:xfrm>
            <a:off x="1907704" y="360367"/>
            <a:ext cx="5008001" cy="343510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.М. Михалков\fZWktj7k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635" y="1052736"/>
            <a:ext cx="1566174" cy="20882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ихалков\Пьесы.jpg"/>
          <p:cNvPicPr>
            <a:picLocks noChangeAspect="1" noChangeArrowheads="1"/>
          </p:cNvPicPr>
          <p:nvPr/>
        </p:nvPicPr>
        <p:blipFill>
          <a:blip r:embed="rId2" cstate="print"/>
          <a:srcRect r="1793"/>
          <a:stretch>
            <a:fillRect/>
          </a:stretch>
        </p:blipFill>
        <p:spPr bwMode="auto">
          <a:xfrm>
            <a:off x="5000628" y="1622443"/>
            <a:ext cx="3786214" cy="487839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Ш4Р7</a:t>
            </a:r>
            <a:endParaRPr lang="ru-RU" sz="2500" b="1" dirty="0" smtClean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М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69</a:t>
            </a: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Михалков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В. Пьесы / С. В. Михалков. - М. : Искусство, 1959. - 136 с</a:t>
            </a:r>
            <a:endParaRPr lang="ru-RU" sz="25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357430"/>
            <a:ext cx="48577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данном издании опубликовано две комедии С. Михалкова: «Памятник себе…» и «Дикари». В сатирической комедии «Памятник себе» раскрывается сущность мещанства. «Дикари» - легкий, веселый водевиль, комедия-шутка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мультфильм зайка зазнай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2" r="26255" b="6466"/>
          <a:stretch/>
        </p:blipFill>
        <p:spPr bwMode="auto">
          <a:xfrm>
            <a:off x="6607038" y="367065"/>
            <a:ext cx="1925402" cy="17378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44168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Также поэт активно занимался написанием сценариев для мультипликационных фильмов. К примеру, именно ему мы обязаны появлением таких добрых и веселых советских мультиков, как «Здесь не кусаются», «Охотничье ружье», «В Африке Жарко», «Как старик корову продавал», «Зайка-Зазнайка». В общей сложности по сценариям Сергея Михалкова было нарисовано несколько десятков анимационных картин</a:t>
            </a:r>
          </a:p>
        </p:txBody>
      </p:sp>
      <p:pic>
        <p:nvPicPr>
          <p:cNvPr id="2050" name="Picture 2" descr="Картинки по запросу мультфильм здесь не кусаютс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" t="6319" r="20643" b="6361"/>
          <a:stretch/>
        </p:blipFill>
        <p:spPr bwMode="auto">
          <a:xfrm>
            <a:off x="630374" y="367065"/>
            <a:ext cx="2098587" cy="17378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ультфильм охотничье руж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319" y="1702037"/>
            <a:ext cx="2377284" cy="165495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ультфильм в африке жар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470" y="367065"/>
            <a:ext cx="2085472" cy="17378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мультфильм как старик корову продавал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7" r="15166"/>
          <a:stretch/>
        </p:blipFill>
        <p:spPr bwMode="auto">
          <a:xfrm>
            <a:off x="5094870" y="1699320"/>
            <a:ext cx="2358620" cy="165495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ихалков\Писатели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50862"/>
            <a:ext cx="3143272" cy="46290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4" y="214290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Ш5</a:t>
            </a:r>
            <a:endParaRPr lang="ru-RU" sz="2500" b="1" dirty="0" smtClean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П34</a:t>
            </a:r>
            <a:endParaRPr lang="ru-RU" sz="2500" b="1" dirty="0" smtClean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Писатели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России. Автобиографии </a:t>
            </a:r>
            <a:r>
              <a:rPr lang="ru-RU" sz="25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современни-ков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. - М.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ЖА «Гласность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»,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1998.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- 504 с</a:t>
            </a:r>
            <a:endParaRPr lang="ru-RU" sz="25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428868"/>
            <a:ext cx="51435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Книга представляет собой сборник автобиографий писателей России: прозаиков, драматургов, поэтов, критиков. Среди них и Сергей Владимирович Михалков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10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Писал Сергей Михалков и сценарии для фильмов: «Три плюс два», «Новые похождения кота в сапогах», «Большое космическое путешествие» и т.д. </a:t>
            </a:r>
          </a:p>
        </p:txBody>
      </p:sp>
      <p:pic>
        <p:nvPicPr>
          <p:cNvPr id="1026" name="Picture 2" descr="Картинки по запросу фильм новые похождения кота в сапог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" r="1899" b="18022"/>
          <a:stretch/>
        </p:blipFill>
        <p:spPr bwMode="auto">
          <a:xfrm>
            <a:off x="2627999" y="2973145"/>
            <a:ext cx="3888002" cy="247207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8" r="19505"/>
          <a:stretch/>
        </p:blipFill>
        <p:spPr bwMode="auto">
          <a:xfrm>
            <a:off x="4499992" y="444517"/>
            <a:ext cx="3929646" cy="228274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167" y="436170"/>
            <a:ext cx="2970753" cy="229944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Эрудированный и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харизматичный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Сергей Михалков с юных пор пользовался популярностью у представительниц противоположного пола</a:t>
            </a:r>
          </a:p>
        </p:txBody>
      </p:sp>
      <p:pic>
        <p:nvPicPr>
          <p:cNvPr id="3074" name="Picture 2" descr="G:\С.М. Михалков\fZWktj7k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36" y="404664"/>
            <a:ext cx="3678548" cy="497942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.М. Михалков\fZWktj7kI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531"/>
            <a:ext cx="3744416" cy="499255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7170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Его первой женой стала Наталья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Кончаловская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, дочка художника Петра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Кончаловского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и внучка Василия Сурикова. Женщина покорила поэта своей красотой, утонченностью и обаянием</a:t>
            </a:r>
          </a:p>
        </p:txBody>
      </p:sp>
      <p:sp>
        <p:nvSpPr>
          <p:cNvPr id="4098" name="AutoShape 2" descr="&amp;Scy;&amp;iecy;&amp;rcy;&amp;gcy;&amp;iecy;&amp;jcy; &amp;Mcy;&amp;icy;&amp;khcy;&amp;acy;&amp;lcy;&amp;kcy;&amp;ocy;&amp;vcy; &amp;icy; &amp;Ncy;&amp;acy;&amp;tcy;&amp;acy;&amp;lcy;&amp;softcy;&amp;yacy; &amp;Kcy;&amp;ocy;&amp;ncy;&amp;chcy;&amp;acy;&amp;lcy;&amp;ocy;&amp;vcy;&amp;scy;&amp;kcy;&amp;a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С.М. Михалков\_10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90"/>
          <a:stretch/>
        </p:blipFill>
        <p:spPr bwMode="auto">
          <a:xfrm>
            <a:off x="1331640" y="548680"/>
            <a:ext cx="2808312" cy="447796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наталья кончаловская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560941"/>
            <a:ext cx="2846725" cy="446486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02" y="4869160"/>
            <a:ext cx="8941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 браке у Сергея Михалкова и Натальи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Кончаловской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родились двое сыновей. Оба избрали творческую стезю и стали именитыми кинорежиссерами. Старший сын – Андрей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Кончаловский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. Младший сын - Никита Михалков</a:t>
            </a:r>
          </a:p>
        </p:txBody>
      </p:sp>
      <p:sp>
        <p:nvSpPr>
          <p:cNvPr id="2050" name="AutoShape 2" descr="&amp;Scy;&amp;iecy;&amp;rcy;&amp;gcy;&amp;iecy;&amp;jcy; &amp;Mcy;&amp;icy;&amp;khcy;&amp;acy;&amp;lcy;&amp;kcy;&amp;ocy;&amp;vcy; &amp;scy; &amp;scy;&amp;ycy;&amp;ncy;&amp;ocy;&amp;vcy;&amp;softcy;&amp;yacy;&amp;m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G:\С.М. Михалков\25079f8810ff965b330d7801ccd07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933" y="404665"/>
            <a:ext cx="6506135" cy="432048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.М. Михалков\uzn_1474357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04" y="653671"/>
            <a:ext cx="7949793" cy="555065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52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ихалков\И смех и гр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216"/>
            <a:ext cx="3608379" cy="463881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4399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Ш4Р7</a:t>
            </a:r>
            <a:endParaRPr lang="ru-RU" sz="2500" b="1" dirty="0" smtClean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М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69</a:t>
            </a:r>
          </a:p>
          <a:p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   Михалков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И смех и грех : сцены и </a:t>
            </a:r>
            <a:r>
              <a:rPr lang="ru-RU" sz="25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одно-актные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комедии / С.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В. Михалков. - М. 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25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Искус-ство</a:t>
            </a:r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, 1954. - 124 с</a:t>
            </a:r>
            <a:endParaRPr lang="ru-RU" sz="25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500306"/>
            <a:ext cx="50006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Сцены и одноактные комедии, объединенные общим названием «И смех и грех», рассчитаны на исполнение артистами как самодеятельного, так и профессионального театра и дают возможность создать полный спектакль с двумя антрактами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.М. Михалков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5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931" y="5991671"/>
            <a:ext cx="8432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Наталья </a:t>
            </a:r>
            <a:r>
              <a:rPr lang="ru-RU" sz="2400" b="1" i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Кончаловская</a:t>
            </a:r>
            <a:r>
              <a:rPr lang="ru-RU" sz="2400" b="1" i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с сыновьями и внуками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875355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522920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Брак Натальи </a:t>
            </a:r>
            <a:r>
              <a:rPr lang="ru-RU" sz="24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Кончаловской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и Сергея Михалкова продлился 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53 долгих года. Супруги сохраняли подлинные чувства до последнего вздоха Натальи – она ушла из жизни в 1988 году</a:t>
            </a:r>
          </a:p>
        </p:txBody>
      </p:sp>
      <p:pic>
        <p:nvPicPr>
          <p:cNvPr id="2050" name="Picture 2" descr="F:\С.М. Михалков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891" y="376797"/>
            <a:ext cx="7454218" cy="479639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Второй и последней женой поэта стала дочь известного в то время академика Валерия Субботина Юлия. Разница в возрасте молодоженов составила 48 лет, но это не помешало Юле стать музой и надежной опорой поэта</a:t>
            </a:r>
          </a:p>
        </p:txBody>
      </p:sp>
      <p:pic>
        <p:nvPicPr>
          <p:cNvPr id="1026" name="Picture 2" descr="&amp;Scy;&amp;iecy;&amp;rcy;&amp;gcy;&amp;iecy;&amp;jcy; &amp;Mcy;&amp;icy;&amp;khcy;&amp;acy;&amp;lcy;&amp;kcy;&amp;ocy;&amp;vcy; &amp;icy; &amp;YUcy;&amp;lcy;&amp;icy;&amp;yacy; &amp;Scy;&amp;ucy;&amp;bcy;&amp;bcy;&amp;ocy;&amp;t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8270"/>
            <a:ext cx="6480720" cy="44694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5768" y="1124744"/>
            <a:ext cx="5668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Последние годы жизни поэт в компании с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Еремеевым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С. В., Степановым В. А., </a:t>
            </a:r>
            <a:r>
              <a:rPr lang="ru-RU" sz="2400" b="1" dirty="0" err="1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Тюняевым</a:t>
            </a:r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А. А много работал над созданием «Самой большой книги для малышей». В 2008 году книга вышла в свет</a:t>
            </a:r>
          </a:p>
        </p:txBody>
      </p:sp>
      <p:pic>
        <p:nvPicPr>
          <p:cNvPr id="5122" name="Picture 2" descr="Картинки по запросу самая большая книга для малышей, михал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32" y="424203"/>
            <a:ext cx="3024336" cy="619989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3884" y="42377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Параметры книги:</a:t>
            </a:r>
          </a:p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Высота — 6 м.</a:t>
            </a:r>
          </a:p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Ширина — 3 м.</a:t>
            </a:r>
          </a:p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Вес — 492 кг.</a:t>
            </a:r>
          </a:p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Материал — 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картон</a:t>
            </a:r>
            <a:endParaRPr lang="ru-RU" sz="24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524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Михалков </a:t>
            </a:r>
          </a:p>
          <a:p>
            <a:pPr algn="ctr">
              <a:spcAft>
                <a:spcPts val="1200"/>
              </a:spcAft>
            </a:pPr>
            <a:r>
              <a:rPr lang="ru-RU" sz="4000" b="1" dirty="0">
                <a:ln w="1524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Сергей Владимирович</a:t>
            </a:r>
          </a:p>
          <a:p>
            <a:pPr algn="ctr"/>
            <a:r>
              <a:rPr lang="ru-RU" sz="3200" b="1" dirty="0" smtClean="0">
                <a:ln w="1524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(1913-2009)</a:t>
            </a:r>
            <a:endParaRPr lang="ru-RU" sz="3200" b="1" dirty="0">
              <a:ln w="1524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204864"/>
            <a:ext cx="46440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392501"/>
                  </a:solidFill>
                </a:ln>
                <a:gradFill>
                  <a:gsLst>
                    <a:gs pos="0">
                      <a:srgbClr val="FECA48"/>
                    </a:gs>
                    <a:gs pos="12000">
                      <a:srgbClr val="FECA48"/>
                    </a:gs>
                    <a:gs pos="30000">
                      <a:srgbClr val="C7AC4C"/>
                    </a:gs>
                    <a:gs pos="45000">
                      <a:srgbClr val="FECA48"/>
                    </a:gs>
                    <a:gs pos="77000">
                      <a:srgbClr val="C7AC4C"/>
                    </a:gs>
                    <a:gs pos="100000">
                      <a:srgbClr val="FECA48"/>
                    </a:gs>
                  </a:gsLst>
                  <a:lin ang="2700000" scaled="1"/>
                </a:gradFill>
                <a:latin typeface="Bookman Old Style" pitchFamily="18" charset="0"/>
              </a:rPr>
              <a:t>писатель, поэт, драматург, баснописец, переводчик, председатель Союза писателей России, автор текста двух гимнов Советского Союза и гимна Российской Федерации, председатель Союза писателей РСФСР, общественный и политический деятель</a:t>
            </a:r>
            <a:endParaRPr lang="ru-RU" sz="2400" b="1" dirty="0">
              <a:ln>
                <a:solidFill>
                  <a:srgbClr val="392501"/>
                </a:solidFill>
              </a:ln>
              <a:gradFill>
                <a:gsLst>
                  <a:gs pos="0">
                    <a:srgbClr val="FECA48"/>
                  </a:gs>
                  <a:gs pos="12000">
                    <a:srgbClr val="FECA48"/>
                  </a:gs>
                  <a:gs pos="30000">
                    <a:srgbClr val="C7AC4C"/>
                  </a:gs>
                  <a:gs pos="45000">
                    <a:srgbClr val="FECA48"/>
                  </a:gs>
                  <a:gs pos="77000">
                    <a:srgbClr val="C7AC4C"/>
                  </a:gs>
                  <a:gs pos="100000">
                    <a:srgbClr val="FECA48"/>
                  </a:gs>
                </a:gsLst>
                <a:lin ang="2700000" scaled="1"/>
              </a:gradFill>
              <a:latin typeface="Bookman Old Style" pitchFamily="18" charset="0"/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scy;&amp;iecy;&amp;rcy;&amp;gcy;&amp;iecy;&amp;jcy; &amp;mcy;&amp;icy;&amp;khcy;&amp;acy;&amp;lcy;&amp;kcy;&amp;ocy;&amp;vcy; &amp;bcy;&amp;icy;&amp;ocy;&amp;gcy;&amp;rcy;&amp;a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024606" cy="403784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За несколько месяцев до смерти Сергей Михалков получил от Владимира Путина награду – орден Святого апостола Андрея Первозванного</a:t>
            </a:r>
          </a:p>
        </p:txBody>
      </p:sp>
      <p:sp>
        <p:nvSpPr>
          <p:cNvPr id="46082" name="AutoShape 2" descr="https://upload.wikimedia.org/wikipedia/commons/e/e6/Vladimir_Putin_13_March_2003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3" name="Picture 3" descr="F:\С.М. Михалков\Vladimir_Putin_13_March_200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54" y="404664"/>
            <a:ext cx="7448493" cy="497559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47" y="5877272"/>
            <a:ext cx="8584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Писатель скончался 27-го августа 2009-го года, на тот момент ему было 96 лет</a:t>
            </a:r>
          </a:p>
        </p:txBody>
      </p:sp>
      <p:sp>
        <p:nvSpPr>
          <p:cNvPr id="45058" name="AutoShape 2" descr="&amp;Scy;&amp;iecy;&amp;rcy;&amp;gcy;&amp;iecy;&amp;jcy; &amp;Mcy;&amp;icy;&amp;khcy;&amp;acy;&amp;lcy;&amp;k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&amp;Scy;&amp;iecy;&amp;rcy;&amp;gcy;&amp;iecy;&amp;jcy; &amp;Mcy;&amp;icy;&amp;khcy;&amp;acy;&amp;lcy;&amp;k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F:\С.М. Михалков\s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60" y="443203"/>
            <a:ext cx="7935080" cy="529005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58772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Сергей Михалков был похоронен на Новодевичьем кладбище</a:t>
            </a:r>
          </a:p>
        </p:txBody>
      </p:sp>
      <p:pic>
        <p:nvPicPr>
          <p:cNvPr id="50178" name="Picture 2" descr="&amp;Mcy;&amp;ocy;&amp;gcy;&amp;icy;&amp;lcy;&amp;acy; &amp;Scy;&amp;iecy;&amp;rcy;&amp;gcy;&amp;iecy;&amp;yacy; &amp;Mcy;&amp;icy;&amp;khcy;&amp;acy;&amp;lcy;&amp;kcy;&amp;ocy;&amp;vcy;&amp;acy; &amp;ncy;&amp;acy; &amp;Ncy;&amp;ocy;&amp;vcy;&amp;ocy;&amp;dcy;&amp;iecy;&amp;vcy;&amp;icy;&amp;chcy;&amp;softcy;&amp;iecy;&amp;mcy; &amp;kcy;&amp;lcy;&amp;acy;&amp;dcy;&amp;bcy;&amp;icy;&amp;shch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469818"/>
            <a:ext cx="7560840" cy="515757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7727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28 мая 2014 года в Москве на Поварской улице был открыт памятник С. В. Михалкову </a:t>
            </a:r>
          </a:p>
        </p:txBody>
      </p:sp>
      <p:pic>
        <p:nvPicPr>
          <p:cNvPr id="4915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6296"/>
            <a:ext cx="8208912" cy="545399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Kcy;&amp;acy;&amp;rcy;&amp;tcy;&amp;icy;&amp;ncy;&amp;kcy;&amp;icy; &amp;pcy;&amp;ocy; &amp;zcy;&amp;acy;&amp;pcy;&amp;rcy;&amp;ocy;&amp;scy;&amp;ucy; &amp;mcy;&amp;iecy;&amp;dcy;&amp;acy;&amp;lcy;&amp;softcy; &amp;icy;&amp;mcy;&amp;iecy;&amp;ncy;&amp;icy; &amp;scy;&amp;iecy;&amp;rcy;&amp;gcy;&amp;iecy;&amp;yacy; &amp;mcy;&amp;icy;&amp;khcy;&amp;acy;&amp;lcy;&amp;k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22122"/>
            <a:ext cx="6192688" cy="4128459"/>
          </a:xfrm>
          <a:prstGeom prst="rect">
            <a:avLst/>
          </a:prstGeom>
          <a:ln w="3175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132" name="Picture 4" descr="&amp;Kcy;&amp;acy;&amp;rcy;&amp;tcy;&amp;icy;&amp;ncy;&amp;kcy;&amp;icy; &amp;pcy;&amp;ocy; &amp;zcy;&amp;acy;&amp;pcy;&amp;rcy;&amp;ocy;&amp;scy;&amp;ucy; &amp;mcy;&amp;iecy;&amp;dcy;&amp;acy;&amp;lcy;&amp;softcy; &amp;icy;&amp;mcy;&amp;iecy;&amp;ncy;&amp;icy; &amp;scy;&amp;iecy;&amp;rcy;&amp;gcy;&amp;iecy;&amp;yacy; &amp;mcy;&amp;icy;&amp;khcy;&amp;acy;&amp;lcy;&amp;kcy;&amp;o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597" y="241584"/>
            <a:ext cx="4680403" cy="3907496"/>
          </a:xfrm>
          <a:prstGeom prst="rect">
            <a:avLst/>
          </a:prstGeom>
          <a:ln w="3175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768" y="4365104"/>
            <a:ext cx="8748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Российский фонд культуры в 2010 году учредил памятную </a:t>
            </a:r>
            <a:r>
              <a:rPr lang="ru-RU" sz="25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Золотую м</a:t>
            </a:r>
            <a:r>
              <a:rPr lang="ru-RU" sz="25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едаль Сергея Михалкова. На золотой медали изображён профиль писателя. Медаль вручается деятелям искусства «за гуманистический вклад в воспитание молодого поколения»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Сергей Михалков родился 13 марта 1913 года в Москве. Первые свои шаги сделал в доме №6 по улице Волхонке, что неподалеку от Кремля</a:t>
            </a:r>
          </a:p>
        </p:txBody>
      </p:sp>
      <p:pic>
        <p:nvPicPr>
          <p:cNvPr id="3" name="Рисунок 4" descr="mihal1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t="2969" b="3522"/>
          <a:stretch>
            <a:fillRect/>
          </a:stretch>
        </p:blipFill>
        <p:spPr bwMode="auto">
          <a:xfrm>
            <a:off x="755576" y="692696"/>
            <a:ext cx="2928938" cy="453650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F:\С.М. Михалков\Безимени-2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346180" y="692696"/>
            <a:ext cx="4114252" cy="453650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t="11611" b="1954"/>
          <a:stretch>
            <a:fillRect/>
          </a:stretch>
        </p:blipFill>
        <p:spPr bwMode="auto">
          <a:xfrm>
            <a:off x="251520" y="404664"/>
            <a:ext cx="5146912" cy="604867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982177"/>
            <a:ext cx="36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По отцовской линии он происходил из старинного дворянского рода Михалковых, первый представитель которого (</a:t>
            </a:r>
            <a:r>
              <a:rPr lang="ru-RU" sz="2400" b="1" dirty="0" err="1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Гридица</a:t>
            </a:r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 Михалков) упоминается в источниках в 1498 году</a:t>
            </a:r>
            <a:endParaRPr lang="ru-RU" sz="24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.М. Михалков\1200px-RU_COA_Mikhalko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332656"/>
            <a:ext cx="5688632" cy="5679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Герб рода Михалковых</a:t>
            </a:r>
            <a:endParaRPr lang="ru-RU" sz="2400" b="1" i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003425"/>
            <a:ext cx="5981700" cy="4181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535556"/>
            <a:ext cx="46085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Мать поэта, Ольга Михайловна Михалкова (1888-1943), урожденная Глебова, была сестрой милосердия, потом преподавала французский язык в школе, а затем целиком посвятила себя семье</a:t>
            </a:r>
            <a:endParaRPr lang="ru-RU" sz="23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1" name="Picture 3" descr="F:\С.М. Михалков\389450_33_i_004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6554" t="15140" r="15745" b="13088"/>
          <a:stretch>
            <a:fillRect/>
          </a:stretch>
        </p:blipFill>
        <p:spPr bwMode="auto">
          <a:xfrm>
            <a:off x="395536" y="481819"/>
            <a:ext cx="4180063" cy="309634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F:\С.М. Михалков\ask_064_display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 contrast="20000"/>
          </a:blip>
          <a:srcRect l="15207" t="9554" r="15391" b="18363"/>
          <a:stretch>
            <a:fillRect/>
          </a:stretch>
        </p:blipFill>
        <p:spPr bwMode="auto">
          <a:xfrm>
            <a:off x="4788025" y="479245"/>
            <a:ext cx="4028934" cy="589951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С.М. Михалков\1!893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99592" y="332656"/>
            <a:ext cx="3312368" cy="468552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1717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563802"/>
                  </a:solidFill>
                </a:ln>
                <a:gradFill>
                  <a:gsLst>
                    <a:gs pos="0">
                      <a:srgbClr val="FECA48"/>
                    </a:gs>
                    <a:gs pos="35000">
                      <a:srgbClr val="FFC000"/>
                    </a:gs>
                    <a:gs pos="30000">
                      <a:srgbClr val="F9F30B"/>
                    </a:gs>
                    <a:gs pos="49000">
                      <a:srgbClr val="FFD847"/>
                    </a:gs>
                    <a:gs pos="77000">
                      <a:srgbClr val="F3E203"/>
                    </a:gs>
                    <a:gs pos="100000">
                      <a:srgbClr val="FDD649"/>
                    </a:gs>
                  </a:gsLst>
                  <a:lin ang="18900000" scaled="1"/>
                </a:gradFill>
                <a:effectLst>
                  <a:outerShdw blurRad="50800" dist="38100" dir="18900000" algn="bl" rotWithShape="0">
                    <a:prstClr val="black">
                      <a:alpha val="22000"/>
                    </a:prstClr>
                  </a:outerShdw>
                </a:effectLst>
                <a:latin typeface="Bookman Old Style" pitchFamily="18" charset="0"/>
              </a:rPr>
              <a:t>Отец писателя, Владимир Александрович Михалков (1886—1932), получивший юридическое образование, стал одним из основоположников советского промышленного птицеводства</a:t>
            </a:r>
            <a:endParaRPr lang="ru-RU" sz="2400" b="1" dirty="0">
              <a:ln w="12700">
                <a:solidFill>
                  <a:srgbClr val="563802"/>
                </a:solidFill>
              </a:ln>
              <a:gradFill>
                <a:gsLst>
                  <a:gs pos="0">
                    <a:srgbClr val="FECA48"/>
                  </a:gs>
                  <a:gs pos="35000">
                    <a:srgbClr val="FFC000"/>
                  </a:gs>
                  <a:gs pos="30000">
                    <a:srgbClr val="F9F30B"/>
                  </a:gs>
                  <a:gs pos="49000">
                    <a:srgbClr val="FFD847"/>
                  </a:gs>
                  <a:gs pos="77000">
                    <a:srgbClr val="F3E203"/>
                  </a:gs>
                  <a:gs pos="100000">
                    <a:srgbClr val="FDD649"/>
                  </a:gs>
                </a:gsLst>
                <a:lin ang="18900000" scaled="1"/>
              </a:gradFill>
              <a:effectLst>
                <a:outerShdw blurRad="50800" dist="38100" dir="18900000" algn="bl" rotWithShape="0">
                  <a:prstClr val="black">
                    <a:alpha val="22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2532" name="Picture 4" descr="&amp;Kcy;&amp;acy;&amp;rcy;&amp;tcy;&amp;icy;&amp;ncy;&amp;kcy;&amp;icy; &amp;pcy;&amp;ocy; &amp;zcy;&amp;acy;&amp;pcy;&amp;rcy;&amp;ocy;&amp;scy;&amp;ucy; &amp;vcy;&amp;lcy;&amp;acy;&amp;dcy;&amp;icy;&amp;mcy;&amp;icy;&amp;rcy; &amp;acy;&amp;lcy;&amp;iecy;&amp;kcy;&amp;scy;&amp;acy;&amp;ncy;&amp;dcy;&amp;rcy;&amp;ocy;&amp;vcy;&amp;icy;&amp;chcy; &amp;mcy;&amp;icy;&amp;khcy;&amp;acy;&amp;lcy;&amp;kcy;&amp;ocy;&amp;vcy;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10658" y="332656"/>
            <a:ext cx="3477766" cy="467014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1368</Words>
  <Application>Microsoft Office PowerPoint</Application>
  <PresentationFormat>Экран (4:3)</PresentationFormat>
  <Paragraphs>70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БелГСХА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sorokina_an</dc:creator>
  <cp:lastModifiedBy>stroeva_om</cp:lastModifiedBy>
  <cp:revision>80</cp:revision>
  <dcterms:created xsi:type="dcterms:W3CDTF">2018-03-05T09:04:36Z</dcterms:created>
  <dcterms:modified xsi:type="dcterms:W3CDTF">2018-03-19T14:15:53Z</dcterms:modified>
</cp:coreProperties>
</file>